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9" r:id="rId7"/>
    <p:sldId id="262" r:id="rId8"/>
    <p:sldId id="267" r:id="rId9"/>
    <p:sldId id="272" r:id="rId10"/>
    <p:sldId id="270" r:id="rId11"/>
    <p:sldId id="271" r:id="rId12"/>
    <p:sldId id="276" r:id="rId13"/>
    <p:sldId id="275" r:id="rId14"/>
    <p:sldId id="274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6" autoAdjust="0"/>
    <p:restoredTop sz="94660"/>
  </p:normalViewPr>
  <p:slideViewPr>
    <p:cSldViewPr>
      <p:cViewPr varScale="1">
        <p:scale>
          <a:sx n="72" d="100"/>
          <a:sy n="72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1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2DF2-C27F-4B01-A5F8-56770F5263D4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332E-1984-44EC-BE1D-F6E4D0A21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8650"/>
            <a:ext cx="71628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/>
              <a:t>Awards, Contests and </a:t>
            </a:r>
            <a:r>
              <a:rPr lang="en-US" b="1" dirty="0" err="1" smtClean="0"/>
              <a:t>DXing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92774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1049000" cy="75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026" y="1752600"/>
            <a:ext cx="8222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DE	</a:t>
            </a:r>
            <a:r>
              <a:rPr lang="en-US" dirty="0" err="1"/>
              <a:t>Freq</a:t>
            </a:r>
            <a:r>
              <a:rPr lang="en-US" dirty="0"/>
              <a:t>	DX	Time	Comment</a:t>
            </a:r>
          </a:p>
          <a:p>
            <a:r>
              <a:rPr lang="en-US" dirty="0"/>
              <a:t>WB9EEE	7091.0	W1AW/0	0459z 26 Feb	RTTY up 1</a:t>
            </a:r>
          </a:p>
          <a:p>
            <a:r>
              <a:rPr lang="en-US" dirty="0"/>
              <a:t>R9OZ	14070.9	BD9XE	0459z 26 Feb	BPSK31 JACK</a:t>
            </a:r>
          </a:p>
          <a:p>
            <a:r>
              <a:rPr lang="en-US" dirty="0"/>
              <a:t>WA2WMJ	10107.0	EA9/DL2RVL	0458z 26 Feb	TU NICE SIGNAL TO NY JB</a:t>
            </a:r>
          </a:p>
          <a:p>
            <a:r>
              <a:rPr lang="en-US" dirty="0"/>
              <a:t>N0UN	14242.0	A41KJ	0458z 26 Feb	CQ</a:t>
            </a:r>
          </a:p>
          <a:p>
            <a:r>
              <a:rPr lang="en-US" dirty="0"/>
              <a:t>RA9CTV	14144.0	RM22CC	0457z 26 Feb	</a:t>
            </a:r>
            <a:r>
              <a:rPr lang="en-US" dirty="0" err="1"/>
              <a:t>cq</a:t>
            </a:r>
            <a:r>
              <a:rPr lang="en-US" dirty="0"/>
              <a:t> </a:t>
            </a:r>
            <a:r>
              <a:rPr lang="en-US" dirty="0" err="1"/>
              <a:t>cq</a:t>
            </a:r>
            <a:endParaRPr lang="en-US" dirty="0"/>
          </a:p>
          <a:p>
            <a:r>
              <a:rPr lang="en-US" dirty="0"/>
              <a:t>G4UFK	1850.0	W2RLB	0457z 26 Feb	hearing you just </a:t>
            </a:r>
            <a:r>
              <a:rPr lang="en-US" dirty="0" err="1"/>
              <a:t>abt</a:t>
            </a:r>
            <a:endParaRPr lang="en-US" dirty="0"/>
          </a:p>
          <a:p>
            <a:r>
              <a:rPr lang="en-US" dirty="0"/>
              <a:t>YV4MT	7179.0	W1AW/0	0457z 26 Feb	QSX 7.181. Kansas. </a:t>
            </a:r>
            <a:r>
              <a:rPr lang="en-US" dirty="0" err="1"/>
              <a:t>Tnx</a:t>
            </a:r>
            <a:r>
              <a:rPr lang="en-US" dirty="0"/>
              <a:t>.</a:t>
            </a:r>
          </a:p>
          <a:p>
            <a:r>
              <a:rPr lang="en-US" dirty="0"/>
              <a:t>UT8IT	14070.8	ZZ80DF	0456z 26 Feb	BPSK31 LABRE - 80 YEARS</a:t>
            </a:r>
          </a:p>
          <a:p>
            <a:r>
              <a:rPr lang="en-US" dirty="0"/>
              <a:t>W6RK	10105.0	EA8OM	0456z 26 Feb	</a:t>
            </a:r>
          </a:p>
          <a:p>
            <a:r>
              <a:rPr lang="en-US" dirty="0"/>
              <a:t>K6MKF	28493.0	T77LA	0456z 26 Feb	This is another test </a:t>
            </a:r>
            <a:r>
              <a:rPr lang="en-US" dirty="0" err="1"/>
              <a:t>test</a:t>
            </a:r>
            <a:r>
              <a:rPr lang="en-US" dirty="0"/>
              <a:t> </a:t>
            </a:r>
            <a:r>
              <a:rPr lang="en-US" dirty="0" err="1"/>
              <a:t>test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425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99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0" y="1676400"/>
            <a:ext cx="6667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0" y="3373810"/>
            <a:ext cx="2339413" cy="17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00" y="3373810"/>
            <a:ext cx="2185131" cy="17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55" y="3449594"/>
            <a:ext cx="2204180" cy="15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486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www.dxawards.com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9318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13" y="2057400"/>
            <a:ext cx="45720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1219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6286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5776"/>
            <a:ext cx="4664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29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" y="1510263"/>
            <a:ext cx="8571246" cy="478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69165"/>
            <a:ext cx="159026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1963915"/>
            <a:ext cx="4303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12-Month Contest Calendar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3105835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http://www.hornucopia.com/contestcal/index.html</a:t>
            </a:r>
          </a:p>
        </p:txBody>
      </p:sp>
    </p:spTree>
    <p:extLst>
      <p:ext uri="{BB962C8B-B14F-4D97-AF65-F5344CB8AC3E}">
        <p14:creationId xmlns:p14="http://schemas.microsoft.com/office/powerpoint/2010/main" val="378358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25377"/>
              </p:ext>
            </p:extLst>
          </p:nvPr>
        </p:nvGraphicFramePr>
        <p:xfrm>
          <a:off x="1386913" y="2438400"/>
          <a:ext cx="6096000" cy="3413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2000"/>
                <a:gridCol w="5334000"/>
              </a:tblGrid>
              <a:tr h="147320">
                <a:tc>
                  <a:txBody>
                    <a:bodyPr/>
                    <a:lstStyle/>
                    <a:p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K6R, K7U. K7AL. AA7</a:t>
                      </a:r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WA5LT, NN5, NN5B, </a:t>
                      </a:r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NY6</a:t>
                      </a:r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</a:rPr>
                        <a:t>N0T, K1D</a:t>
                      </a:r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2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1828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Dupe Sheet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76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43" y="1752600"/>
            <a:ext cx="3591339" cy="10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13" y="1752600"/>
            <a:ext cx="3581400" cy="10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13" y="3113141"/>
            <a:ext cx="54864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13" y="1752600"/>
            <a:ext cx="3581400" cy="10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71" y="3108257"/>
            <a:ext cx="5468484" cy="31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67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94" y="1455241"/>
            <a:ext cx="6527706" cy="48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1455241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85025"/>
            <a:ext cx="5867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Agenda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92775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19262"/>
            <a:ext cx="343217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905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Mini Bio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Awards and </a:t>
            </a:r>
            <a:r>
              <a:rPr lang="en-US" b="1" dirty="0" err="1" smtClean="0"/>
              <a:t>DXing</a:t>
            </a: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Contests and </a:t>
            </a:r>
            <a:r>
              <a:rPr lang="en-US" b="1" dirty="0" err="1" smtClean="0"/>
              <a:t>DXing</a:t>
            </a: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Wrap-Up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80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79036"/>
            <a:ext cx="714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Awards, 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419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44847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Competition =</a:t>
            </a:r>
            <a:r>
              <a:rPr lang="en-US" sz="2400" b="1" dirty="0" smtClean="0">
                <a:sym typeface="Wingdings" panose="05000000000000000000" pitchFamily="2" charset="2"/>
              </a:rPr>
              <a:t> Improved Skills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671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79036"/>
            <a:ext cx="714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Awards, 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179888" cy="401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600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will you find your next log entry?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4473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79036"/>
            <a:ext cx="714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Awards, Contests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45701"/>
            <a:ext cx="4286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448476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Wrap-Up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73182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92775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7800"/>
            <a:ext cx="731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Originally licensed in 1961 as KN1TMK in Maine. My early years were spent on CW traffic nets. I began </a:t>
            </a:r>
            <a:r>
              <a:rPr lang="en-US" sz="1400" b="1" dirty="0" err="1" smtClean="0"/>
              <a:t>DXing</a:t>
            </a:r>
            <a:r>
              <a:rPr lang="en-US" sz="1400" b="1" dirty="0" smtClean="0"/>
              <a:t> in 1977 when I lived in Atlanta. I enjoy the challenge of </a:t>
            </a:r>
            <a:r>
              <a:rPr lang="en-US" sz="1400" b="1" dirty="0" err="1" smtClean="0"/>
              <a:t>DXing</a:t>
            </a:r>
            <a:r>
              <a:rPr lang="en-US" sz="1400" b="1" dirty="0" smtClean="0"/>
              <a:t> and chasing challenging awards.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7BDXCC,  DXCC Honor Roll (mixed), various WAZ and other awards.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I am the Utah CQ Awards checkpoint.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I belong to the Utah DX Association, NCDXF,  and the ARRL.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/>
              <a:t>I am married to the former Sharon Pratt; we have 9 harmonics and 19 sub-harmonics.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9104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764"/>
            <a:ext cx="4191000" cy="33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92775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1600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DX  IS</a:t>
            </a:r>
            <a:endParaRPr lang="en-US" sz="4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1095"/>
            <a:ext cx="8053387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7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251"/>
            <a:ext cx="8161107" cy="40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99768"/>
            <a:ext cx="3089855" cy="19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29" y="4343400"/>
            <a:ext cx="3074471" cy="210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1251"/>
            <a:ext cx="3016064" cy="22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6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465263"/>
            <a:ext cx="51943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69835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Ahh</a:t>
            </a:r>
            <a:r>
              <a:rPr lang="en-US" b="1" dirty="0"/>
              <a:t>….just another VK; a VK1??!! ….I need that!!!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7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92775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810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WA-VK-CA</a:t>
            </a:r>
            <a:endParaRPr lang="en-US" sz="44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51" y="1355647"/>
            <a:ext cx="6230794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6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58" y="936024"/>
            <a:ext cx="7068343" cy="51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CANADAWARD</a:t>
            </a:r>
            <a:endParaRPr lang="en-US" sz="44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89462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737619" cy="365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426594"/>
            <a:ext cx="3124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VO1-VO2 </a:t>
            </a:r>
            <a:r>
              <a:rPr lang="en-US" sz="1600" b="1" dirty="0"/>
              <a:t>Newfoundland-Labrador</a:t>
            </a:r>
          </a:p>
          <a:p>
            <a:r>
              <a:rPr lang="en-US" sz="1600" b="1" dirty="0" smtClean="0"/>
              <a:t>VE4 </a:t>
            </a:r>
            <a:r>
              <a:rPr lang="en-US" sz="1600" b="1" dirty="0"/>
              <a:t>Manitoba</a:t>
            </a:r>
          </a:p>
          <a:p>
            <a:r>
              <a:rPr lang="en-US" sz="1600" b="1" dirty="0" smtClean="0"/>
              <a:t>VE1 </a:t>
            </a:r>
            <a:r>
              <a:rPr lang="en-US" sz="1600" b="1" dirty="0"/>
              <a:t>Nova Scotia</a:t>
            </a:r>
          </a:p>
          <a:p>
            <a:r>
              <a:rPr lang="en-US" sz="1600" b="1" dirty="0" smtClean="0"/>
              <a:t>VE5 </a:t>
            </a:r>
            <a:r>
              <a:rPr lang="en-US" sz="1600" b="1" dirty="0"/>
              <a:t>Saskatchewan</a:t>
            </a:r>
          </a:p>
          <a:p>
            <a:r>
              <a:rPr lang="en-US" sz="1600" b="1" dirty="0" smtClean="0"/>
              <a:t>VE1-VE9 </a:t>
            </a:r>
            <a:r>
              <a:rPr lang="en-US" sz="1600" b="1" dirty="0"/>
              <a:t>New Brunswick</a:t>
            </a:r>
          </a:p>
          <a:p>
            <a:r>
              <a:rPr lang="en-US" sz="1600" b="1" dirty="0" smtClean="0"/>
              <a:t>VE6 </a:t>
            </a:r>
            <a:r>
              <a:rPr lang="en-US" sz="1600" b="1" dirty="0"/>
              <a:t>Alberta</a:t>
            </a:r>
          </a:p>
          <a:p>
            <a:r>
              <a:rPr lang="en-US" sz="1600" b="1" dirty="0" smtClean="0"/>
              <a:t>VY2-VE1 </a:t>
            </a:r>
            <a:r>
              <a:rPr lang="en-US" sz="1600" b="1" dirty="0"/>
              <a:t>Prince Edward Island</a:t>
            </a:r>
          </a:p>
          <a:p>
            <a:r>
              <a:rPr lang="en-US" sz="1600" b="1" dirty="0" smtClean="0"/>
              <a:t>VE7/VA7 </a:t>
            </a:r>
            <a:r>
              <a:rPr lang="en-US" sz="1600" b="1" dirty="0"/>
              <a:t>British Columbia</a:t>
            </a:r>
          </a:p>
          <a:p>
            <a:r>
              <a:rPr lang="en-US" sz="1600" b="1" dirty="0" smtClean="0"/>
              <a:t>VE2/VA2 </a:t>
            </a:r>
            <a:r>
              <a:rPr lang="en-US" sz="1600" b="1" dirty="0"/>
              <a:t>Quebec</a:t>
            </a:r>
          </a:p>
          <a:p>
            <a:r>
              <a:rPr lang="en-US" sz="1600" b="1" dirty="0" smtClean="0"/>
              <a:t>VE8 </a:t>
            </a:r>
            <a:r>
              <a:rPr lang="en-US" sz="1600" b="1" dirty="0"/>
              <a:t>Northwest Territories</a:t>
            </a:r>
          </a:p>
          <a:p>
            <a:r>
              <a:rPr lang="en-US" sz="1600" b="1" dirty="0" smtClean="0"/>
              <a:t>VE3/VA3 </a:t>
            </a:r>
            <a:r>
              <a:rPr lang="en-US" sz="1600" b="1" dirty="0"/>
              <a:t>Ontario</a:t>
            </a:r>
          </a:p>
          <a:p>
            <a:r>
              <a:rPr lang="en-US" sz="1600" b="1" dirty="0" smtClean="0"/>
              <a:t>VY1 </a:t>
            </a:r>
            <a:r>
              <a:rPr lang="en-US" sz="1600" b="1" dirty="0"/>
              <a:t>Yukon</a:t>
            </a:r>
          </a:p>
          <a:p>
            <a:r>
              <a:rPr lang="en-US" sz="1600" b="1" dirty="0" smtClean="0"/>
              <a:t>VY0 </a:t>
            </a:r>
            <a:r>
              <a:rPr lang="en-US" sz="1600" b="1" dirty="0"/>
              <a:t>Nunavut</a:t>
            </a:r>
          </a:p>
        </p:txBody>
      </p:sp>
    </p:spTree>
    <p:extLst>
      <p:ext uri="{BB962C8B-B14F-4D97-AF65-F5344CB8AC3E}">
        <p14:creationId xmlns:p14="http://schemas.microsoft.com/office/powerpoint/2010/main" val="220486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4096" y="685800"/>
            <a:ext cx="694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Awards and </a:t>
            </a:r>
            <a:r>
              <a:rPr lang="en-US" sz="4400" b="1" dirty="0" err="1" smtClean="0"/>
              <a:t>DXing</a:t>
            </a:r>
            <a:endParaRPr lang="en-US" sz="4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4" y="5698351"/>
            <a:ext cx="1219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7199"/>
            <a:ext cx="2678906" cy="318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3092" y="5252075"/>
            <a:ext cx="5103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/>
              <a:t>Rede</a:t>
            </a:r>
            <a:r>
              <a:rPr lang="en-US" sz="2800" b="1" i="1" dirty="0"/>
              <a:t> dos </a:t>
            </a:r>
            <a:r>
              <a:rPr lang="en-US" sz="2800" b="1" i="1" dirty="0" err="1"/>
              <a:t>Emissores</a:t>
            </a:r>
            <a:r>
              <a:rPr lang="en-US" sz="2800" b="1" i="1" dirty="0"/>
              <a:t> </a:t>
            </a:r>
            <a:r>
              <a:rPr lang="en-US" sz="2800" b="1" i="1" dirty="0" err="1"/>
              <a:t>Portugueses</a:t>
            </a:r>
            <a:r>
              <a:rPr lang="en-US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928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577</TotalTime>
  <Words>268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Awards, Contests and DXing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Wilbur</dc:creator>
  <cp:lastModifiedBy>Curt Wilbur</cp:lastModifiedBy>
  <cp:revision>51</cp:revision>
  <cp:lastPrinted>2014-02-26T03:17:34Z</cp:lastPrinted>
  <dcterms:created xsi:type="dcterms:W3CDTF">2014-02-13T03:36:30Z</dcterms:created>
  <dcterms:modified xsi:type="dcterms:W3CDTF">2014-03-10T00:59:47Z</dcterms:modified>
</cp:coreProperties>
</file>